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84C602-1BC5-4578-A619-019B97B9AF09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F375783-F22A-4100-B5D3-3FB5BFA030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Cade Gilson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Château de Blois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teau-blo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3429000"/>
            <a:ext cx="4572000" cy="3048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Château has more than 35,000 works of art.</a:t>
            </a:r>
          </a:p>
          <a:p>
            <a:r>
              <a:rPr lang="en-US" dirty="0" smtClean="0"/>
              <a:t>Various buildings built over centuries.</a:t>
            </a:r>
          </a:p>
          <a:p>
            <a:r>
              <a:rPr lang="en-US" dirty="0" smtClean="0"/>
              <a:t>Due to this fact the Château has many different styles, </a:t>
            </a:r>
            <a:r>
              <a:rPr lang="en-US" dirty="0" err="1" smtClean="0"/>
              <a:t>difering</a:t>
            </a:r>
            <a:r>
              <a:rPr lang="en-US" dirty="0" smtClean="0"/>
              <a:t> it to most others in Loire Valley</a:t>
            </a:r>
          </a:p>
          <a:p>
            <a:r>
              <a:rPr lang="en-US" dirty="0" smtClean="0"/>
              <a:t>Can be seen clearly						in the central						courtyard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“Museum of France”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Château has some unique styles including</a:t>
            </a:r>
          </a:p>
          <a:p>
            <a:pPr lvl="1"/>
            <a:r>
              <a:rPr lang="en-US" dirty="0" smtClean="0"/>
              <a:t>Medieval</a:t>
            </a:r>
          </a:p>
          <a:p>
            <a:pPr lvl="1"/>
            <a:r>
              <a:rPr lang="en-US" dirty="0" smtClean="0"/>
              <a:t>Gothic</a:t>
            </a:r>
          </a:p>
          <a:p>
            <a:pPr lvl="1"/>
            <a:r>
              <a:rPr lang="en-US" dirty="0" smtClean="0"/>
              <a:t>Italian Renaissance</a:t>
            </a:r>
          </a:p>
          <a:p>
            <a:pPr lvl="1"/>
            <a:r>
              <a:rPr lang="en-US" dirty="0" smtClean="0"/>
              <a:t>Classic Architecture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</a:t>
            </a:r>
            <a:endParaRPr lang="en-US" dirty="0"/>
          </a:p>
        </p:txBody>
      </p:sp>
      <p:pic>
        <p:nvPicPr>
          <p:cNvPr id="4" name="Picture 3" descr="chateau-blois-stairca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1981200"/>
            <a:ext cx="4800600" cy="4672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Château was home to several kings in its days.</a:t>
            </a:r>
          </a:p>
          <a:p>
            <a:pPr lvl="1"/>
            <a:r>
              <a:rPr lang="en-US" dirty="0" smtClean="0"/>
              <a:t>Louis XII</a:t>
            </a:r>
          </a:p>
          <a:p>
            <a:pPr lvl="1"/>
            <a:r>
              <a:rPr lang="en-US" dirty="0" smtClean="0"/>
              <a:t>Francois I</a:t>
            </a:r>
          </a:p>
          <a:p>
            <a:pPr lvl="1"/>
            <a:r>
              <a:rPr lang="en-US" dirty="0" smtClean="0"/>
              <a:t>Henry III</a:t>
            </a:r>
          </a:p>
          <a:p>
            <a:pPr lvl="1"/>
            <a:r>
              <a:rPr lang="en-US" dirty="0" smtClean="0"/>
              <a:t>Henry IV</a:t>
            </a:r>
          </a:p>
          <a:p>
            <a:r>
              <a:rPr lang="en-US" dirty="0" smtClean="0"/>
              <a:t>Also a very important event, Joan of Arc arrives at Blois in 1429 to be blessed before traveling to get rid of the English from Orleans.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opening times of the Château:</a:t>
            </a:r>
          </a:p>
          <a:p>
            <a:pPr lvl="1"/>
            <a:r>
              <a:rPr lang="en-US" dirty="0" smtClean="0"/>
              <a:t> </a:t>
            </a:r>
            <a:r>
              <a:rPr lang="en-US" b="1" dirty="0" smtClean="0"/>
              <a:t>From 02/01 to 31/03: 9:00-12:30 </a:t>
            </a:r>
            <a:r>
              <a:rPr lang="en-US" b="1" dirty="0" err="1" smtClean="0"/>
              <a:t>a.m</a:t>
            </a:r>
            <a:r>
              <a:rPr lang="en-US" b="1" dirty="0" smtClean="0"/>
              <a:t>/1:30-3:30 </a:t>
            </a:r>
            <a:r>
              <a:rPr lang="en-US" b="1" dirty="0" err="1" smtClean="0"/>
              <a:t>p.m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b="1" dirty="0" smtClean="0"/>
              <a:t>From 01/04 to 30/06: 9:00 </a:t>
            </a:r>
            <a:r>
              <a:rPr lang="en-US" b="1" dirty="0" err="1" smtClean="0"/>
              <a:t>a.m</a:t>
            </a:r>
            <a:r>
              <a:rPr lang="en-US" b="1" dirty="0" smtClean="0"/>
              <a:t> to 6:00 </a:t>
            </a:r>
            <a:r>
              <a:rPr lang="en-US" b="1" dirty="0" err="1" smtClean="0"/>
              <a:t>p.m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b="1" dirty="0" smtClean="0"/>
              <a:t>From 01/07 to 31/08: 9:00 </a:t>
            </a:r>
            <a:r>
              <a:rPr lang="en-US" b="1" dirty="0" err="1" smtClean="0"/>
              <a:t>a.m</a:t>
            </a:r>
            <a:r>
              <a:rPr lang="en-US" b="1" dirty="0" smtClean="0"/>
              <a:t> to 7 </a:t>
            </a:r>
            <a:r>
              <a:rPr lang="en-US" b="1" dirty="0" err="1" smtClean="0"/>
              <a:t>p.m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b="1" dirty="0" smtClean="0"/>
              <a:t>From 01/09 to 30/09: 9:00 </a:t>
            </a:r>
            <a:r>
              <a:rPr lang="en-US" b="1" dirty="0" err="1" smtClean="0"/>
              <a:t>a.m</a:t>
            </a:r>
            <a:r>
              <a:rPr lang="en-US" b="1" dirty="0" smtClean="0"/>
              <a:t> to 6:30 </a:t>
            </a:r>
            <a:r>
              <a:rPr lang="en-US" b="1" dirty="0" err="1" smtClean="0"/>
              <a:t>p.m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b="1" dirty="0" smtClean="0"/>
              <a:t>From 01/10 to 02/11: 9:00 to 6:00 </a:t>
            </a:r>
            <a:r>
              <a:rPr lang="en-US" b="1" dirty="0" err="1" smtClean="0"/>
              <a:t>p.m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 </a:t>
            </a:r>
            <a:r>
              <a:rPr lang="en-US" b="1" dirty="0" smtClean="0"/>
              <a:t>From 03/11 to 31/12: 9:00-12:30 </a:t>
            </a:r>
            <a:r>
              <a:rPr lang="en-US" b="1" dirty="0" err="1" smtClean="0"/>
              <a:t>a.m</a:t>
            </a:r>
            <a:r>
              <a:rPr lang="en-US" b="1" dirty="0" smtClean="0"/>
              <a:t>/1:30-5:30 </a:t>
            </a:r>
            <a:r>
              <a:rPr lang="en-US" b="1" dirty="0" err="1" smtClean="0"/>
              <a:t>p.m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Prices:</a:t>
            </a:r>
          </a:p>
          <a:p>
            <a:pPr lvl="1"/>
            <a:r>
              <a:rPr lang="en-US" b="1" dirty="0" smtClean="0"/>
              <a:t>(</a:t>
            </a:r>
            <a:r>
              <a:rPr lang="en-US" b="1" dirty="0" smtClean="0"/>
              <a:t>free for children under 6)</a:t>
            </a:r>
            <a:r>
              <a:rPr lang="en-US" dirty="0" smtClean="0"/>
              <a:t> </a:t>
            </a:r>
            <a:r>
              <a:rPr lang="en-US" b="1" dirty="0" smtClean="0"/>
              <a:t>Adults</a:t>
            </a:r>
            <a:r>
              <a:rPr lang="en-US" dirty="0" smtClean="0"/>
              <a:t> </a:t>
            </a:r>
            <a:r>
              <a:rPr lang="en-US" b="1" dirty="0" smtClean="0"/>
              <a:t>Reduced rate*</a:t>
            </a:r>
            <a:r>
              <a:rPr lang="en-US" dirty="0" smtClean="0"/>
              <a:t> </a:t>
            </a:r>
            <a:r>
              <a:rPr lang="en-US" b="1" dirty="0" smtClean="0"/>
              <a:t>Youths, 6/17 </a:t>
            </a:r>
            <a:r>
              <a:rPr lang="en-US" dirty="0" smtClean="0"/>
              <a:t>Château </a:t>
            </a:r>
            <a:r>
              <a:rPr lang="en-US" dirty="0" smtClean="0"/>
              <a:t>			8</a:t>
            </a:r>
            <a:r>
              <a:rPr lang="en-US" dirty="0" smtClean="0"/>
              <a:t>€ / 9,5€</a:t>
            </a:r>
            <a:r>
              <a:rPr lang="en-US" dirty="0" smtClean="0"/>
              <a:t>*       6,5</a:t>
            </a:r>
            <a:r>
              <a:rPr lang="en-US" dirty="0" smtClean="0"/>
              <a:t>€ / 7€* </a:t>
            </a:r>
            <a:r>
              <a:rPr lang="en-US" dirty="0" smtClean="0"/>
              <a:t>          4</a:t>
            </a:r>
            <a:r>
              <a:rPr lang="en-US" dirty="0" smtClean="0"/>
              <a:t>€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</a:t>
            </a:r>
            <a:r>
              <a:rPr lang="en-US" dirty="0" err="1" smtClean="0"/>
              <a:t>Visite</a:t>
            </a:r>
            <a:r>
              <a:rPr lang="en-US" dirty="0" smtClean="0"/>
              <a:t> </a:t>
            </a:r>
            <a:r>
              <a:rPr lang="en-US" dirty="0" err="1" smtClean="0"/>
              <a:t>insolite</a:t>
            </a:r>
            <a:r>
              <a:rPr lang="en-US" dirty="0" smtClean="0"/>
              <a:t>“		 12€ </a:t>
            </a:r>
            <a:r>
              <a:rPr lang="en-US" dirty="0" smtClean="0"/>
              <a:t>	          </a:t>
            </a:r>
            <a:r>
              <a:rPr lang="en-US" dirty="0" smtClean="0"/>
              <a:t>9</a:t>
            </a:r>
            <a:r>
              <a:rPr lang="en-US" dirty="0" smtClean="0"/>
              <a:t>€		        6</a:t>
            </a:r>
            <a:r>
              <a:rPr lang="en-US" dirty="0" smtClean="0"/>
              <a:t>€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Sound and Light </a:t>
            </a:r>
            <a:r>
              <a:rPr lang="en-US" dirty="0" smtClean="0"/>
              <a:t>Show </a:t>
            </a:r>
            <a:r>
              <a:rPr lang="en-US" dirty="0" smtClean="0"/>
              <a:t>        7,5</a:t>
            </a:r>
            <a:r>
              <a:rPr lang="en-US" dirty="0" smtClean="0"/>
              <a:t>€ </a:t>
            </a:r>
            <a:r>
              <a:rPr lang="en-US" dirty="0" smtClean="0"/>
              <a:t>                6</a:t>
            </a:r>
            <a:r>
              <a:rPr lang="en-US" dirty="0" smtClean="0"/>
              <a:t>€ </a:t>
            </a:r>
            <a:r>
              <a:rPr lang="en-US" dirty="0" smtClean="0"/>
              <a:t>                      4€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House of </a:t>
            </a:r>
            <a:r>
              <a:rPr lang="en-US" dirty="0" smtClean="0"/>
              <a:t>Magic                     </a:t>
            </a:r>
            <a:r>
              <a:rPr lang="en-US" dirty="0" smtClean="0"/>
              <a:t>8</a:t>
            </a:r>
            <a:r>
              <a:rPr lang="en-US" dirty="0" smtClean="0"/>
              <a:t>€                   </a:t>
            </a:r>
            <a:r>
              <a:rPr lang="en-US" dirty="0" smtClean="0"/>
              <a:t>6,5€ </a:t>
            </a:r>
            <a:r>
              <a:rPr lang="en-US" dirty="0" smtClean="0"/>
              <a:t>                    5</a:t>
            </a:r>
            <a:r>
              <a:rPr lang="en-US" dirty="0" smtClean="0"/>
              <a:t>€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Visiting 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umbna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19200"/>
            <a:ext cx="8290560" cy="5181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Have Fun at Château de Blois!!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149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Château de Blois</vt:lpstr>
      <vt:lpstr>The “Museum of France”</vt:lpstr>
      <vt:lpstr>Styles</vt:lpstr>
      <vt:lpstr>Interesting Facts</vt:lpstr>
      <vt:lpstr>Visiting</vt:lpstr>
      <vt:lpstr>Visiting (cont.)</vt:lpstr>
      <vt:lpstr>Have Fun at Château de Blois!!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Château de Blois</dc:title>
  <dc:creator>s14020</dc:creator>
  <cp:lastModifiedBy>s14020</cp:lastModifiedBy>
  <cp:revision>8</cp:revision>
  <dcterms:created xsi:type="dcterms:W3CDTF">2011-11-17T12:59:10Z</dcterms:created>
  <dcterms:modified xsi:type="dcterms:W3CDTF">2011-11-18T13:27:42Z</dcterms:modified>
</cp:coreProperties>
</file>